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212531-3DBA-4E7A-BBA6-1041000E7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2D211DD-9F5A-4B3B-99B0-4FEFA5967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DADDC0E-C248-42E8-8940-E8184DBE6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BBA2-FD13-46F2-B529-0E0E114CEC73}" type="datetimeFigureOut">
              <a:rPr lang="zh-CN" altLang="en-US" smtClean="0"/>
              <a:t>2022/03/29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FA29800-D1B4-42C6-AF32-ABF6860F1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5A4995-DEF7-4756-BA6F-AAD78A271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0856-CFC1-41AE-BC33-F9C94F98ED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930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101D4F-D1DB-4242-909E-8B376E177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E16A7E1-8A06-4CC6-8C70-684DCEE063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070B2D5-9393-4B6B-B0EE-25EC4EAC8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BBA2-FD13-46F2-B529-0E0E114CEC73}" type="datetimeFigureOut">
              <a:rPr lang="zh-CN" altLang="en-US" smtClean="0"/>
              <a:t>2022/03/29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2B86305-743B-439C-BE25-4D1F3D638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6493CC-BA20-419C-94CA-754930C3B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0856-CFC1-41AE-BC33-F9C94F98ED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146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F09324A-85C4-42F5-A5EB-0671CAD1FE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415D977-4587-4DD6-A087-A88B392526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D3FD02-485C-4E05-97D1-67400EF4C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BBA2-FD13-46F2-B529-0E0E114CEC73}" type="datetimeFigureOut">
              <a:rPr lang="zh-CN" altLang="en-US" smtClean="0"/>
              <a:t>2022/03/29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986E10C-5038-4247-99AB-11DF49C36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E1F33AA-D5D6-4C50-9B1E-015EDC457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0856-CFC1-41AE-BC33-F9C94F98ED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3694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4419FB-8090-4F69-ABA1-AB86A5ED6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F03669-1F14-4379-B43F-D281FBEEA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DBC1560-28B4-44FB-A06F-4F0110CF2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BBA2-FD13-46F2-B529-0E0E114CEC73}" type="datetimeFigureOut">
              <a:rPr lang="zh-CN" altLang="en-US" smtClean="0"/>
              <a:t>2022/03/29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B091C9C-CD92-4854-BBA0-E429B5E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84E061-B46D-4A85-8370-CF46C2281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0856-CFC1-41AE-BC33-F9C94F98ED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5054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E58838-05D4-4B27-BEDD-BBE1B9EB5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264D3F1-51CD-45AA-A338-3094F0FBC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F5FC1A-FBDD-4803-B251-2E7AFD1DB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BBA2-FD13-46F2-B529-0E0E114CEC73}" type="datetimeFigureOut">
              <a:rPr lang="zh-CN" altLang="en-US" smtClean="0"/>
              <a:t>2022/03/29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098FBA-C86F-4D62-BC35-42F8FF1BD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F0BF1D2-AEC3-4805-B9D7-0F563BAC7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0856-CFC1-41AE-BC33-F9C94F98ED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36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3D7C3F-1E06-4223-A5B3-17F05999C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FC4EBD8-B268-4B97-8095-8C63A49B9C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6DBDD06-E341-47FC-91A2-1EDEF88A6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54501F5-F3EB-4ABC-86CC-FF691385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BBA2-FD13-46F2-B529-0E0E114CEC73}" type="datetimeFigureOut">
              <a:rPr lang="zh-CN" altLang="en-US" smtClean="0"/>
              <a:t>2022/03/29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C420C52-4DCE-408C-BB08-BB5D88AD6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B69FC0A-4E2E-4B8A-A102-5C98EE31D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0856-CFC1-41AE-BC33-F9C94F98ED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3243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7471CB-347F-40AC-B7F1-582A056BD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4BE2F49-E67F-4461-9D63-76495CB48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04A4F86-57FD-4030-B532-A59AFBB90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CBE2AFE-8B4D-4360-9EAA-6B5D7A867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856A095-F446-4916-97BD-5E930907D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24104CD-3034-4A18-9B04-330DED68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BBA2-FD13-46F2-B529-0E0E114CEC73}" type="datetimeFigureOut">
              <a:rPr lang="zh-CN" altLang="en-US" smtClean="0"/>
              <a:t>2022/03/29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BABB2E6-95BC-48BE-86DA-E1A63B5AF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5707187-2DCE-469F-821F-139271D08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0856-CFC1-41AE-BC33-F9C94F98ED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126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0E3605-B295-4868-8799-864DA5398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150778F-4091-45F3-A082-6C86B44D6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BBA2-FD13-46F2-B529-0E0E114CEC73}" type="datetimeFigureOut">
              <a:rPr lang="zh-CN" altLang="en-US" smtClean="0"/>
              <a:t>2022/03/29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642ECBE-3415-445C-A922-7EF3560DE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519C55F-6F7E-4CDE-8B9D-3916AAD2A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0856-CFC1-41AE-BC33-F9C94F98ED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06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76DD86A-3AF9-40DE-90E4-2F79A9D43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BBA2-FD13-46F2-B529-0E0E114CEC73}" type="datetimeFigureOut">
              <a:rPr lang="zh-CN" altLang="en-US" smtClean="0"/>
              <a:t>2022/03/29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C962CA9-EFA2-470D-B5B7-254F2036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B06A3C8-BE4E-4F50-A503-DF67FD5AE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0856-CFC1-41AE-BC33-F9C94F98ED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360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EE7FE-04E3-45DB-89A1-A145ABB3D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B076C8A-7296-4143-B072-11DA3AE3A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7EBDFAB-69EA-4DC0-B40E-E9602973B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82859F0-CFB7-4144-8B7F-5D98F17D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BBA2-FD13-46F2-B529-0E0E114CEC73}" type="datetimeFigureOut">
              <a:rPr lang="zh-CN" altLang="en-US" smtClean="0"/>
              <a:t>2022/03/29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1CBB97A-2C89-4340-A800-F3457C236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9842BBD-D3FA-4479-ADAF-03E8ED9EB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0856-CFC1-41AE-BC33-F9C94F98ED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1526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CBE8BC-00C8-4BD5-BBC7-0D2DB2321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D77056A-40DC-49B8-B602-D9656AC073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8E1C78E-BAF7-4008-991D-1703B7393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3AEA6A3-0FF3-44FB-AE94-00FBB304B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BBA2-FD13-46F2-B529-0E0E114CEC73}" type="datetimeFigureOut">
              <a:rPr lang="zh-CN" altLang="en-US" smtClean="0"/>
              <a:t>2022/03/29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0F41A9E-89AB-4363-B01E-86848A451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D4FFEDE-F081-478A-B308-ACB22151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0856-CFC1-41AE-BC33-F9C94F98ED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7095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45F524D-4E6A-42E4-89D2-B7D37982A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6CCD832-7712-400C-848C-5FBB39591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20AB492-6AFE-4DC1-96C2-6E61CF654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FBBA2-FD13-46F2-B529-0E0E114CEC73}" type="datetimeFigureOut">
              <a:rPr lang="zh-CN" altLang="en-US" smtClean="0"/>
              <a:t>2022/03/29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2C16CED-C4CE-4775-90DE-8C65F42C70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EA76031-0E58-44A1-A0CF-E8D6F5816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0856-CFC1-41AE-BC33-F9C94F98ED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2012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41A0BE10-BA22-4765-ACCB-6706C0A4F2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9167"/>
            <a:ext cx="12192000" cy="6021706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35768786-96DB-468A-8CDF-4059B0580EE5}"/>
              </a:ext>
            </a:extLst>
          </p:cNvPr>
          <p:cNvSpPr/>
          <p:nvPr/>
        </p:nvSpPr>
        <p:spPr>
          <a:xfrm>
            <a:off x="231228" y="2039009"/>
            <a:ext cx="977462" cy="336331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1B4CDA8C-2AE2-47A7-84AA-12D818CBE282}"/>
              </a:ext>
            </a:extLst>
          </p:cNvPr>
          <p:cNvSpPr/>
          <p:nvPr/>
        </p:nvSpPr>
        <p:spPr>
          <a:xfrm>
            <a:off x="2548759" y="2648608"/>
            <a:ext cx="3147848" cy="394140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AAAA9A28-AC78-4F27-BD79-54D171C02782}"/>
              </a:ext>
            </a:extLst>
          </p:cNvPr>
          <p:cNvSpPr/>
          <p:nvPr/>
        </p:nvSpPr>
        <p:spPr>
          <a:xfrm>
            <a:off x="2948152" y="4826518"/>
            <a:ext cx="8928538" cy="1602824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85B7929-3F27-4930-91C6-DC15178BE08D}"/>
              </a:ext>
            </a:extLst>
          </p:cNvPr>
          <p:cNvSpPr txBox="1"/>
          <p:nvPr/>
        </p:nvSpPr>
        <p:spPr>
          <a:xfrm>
            <a:off x="1187734" y="2385852"/>
            <a:ext cx="158569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点击合同新建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BE52246-9016-4FB5-B5D2-89256F4F51DF}"/>
              </a:ext>
            </a:extLst>
          </p:cNvPr>
          <p:cNvSpPr txBox="1"/>
          <p:nvPr/>
        </p:nvSpPr>
        <p:spPr>
          <a:xfrm>
            <a:off x="8140327" y="4487964"/>
            <a:ext cx="384271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按模板填写“合作背景”“合作目的”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401327A1-1265-41A4-B8DB-390F2E8060D6}"/>
              </a:ext>
            </a:extLst>
          </p:cNvPr>
          <p:cNvSpPr txBox="1"/>
          <p:nvPr/>
        </p:nvSpPr>
        <p:spPr>
          <a:xfrm>
            <a:off x="4971458" y="3136227"/>
            <a:ext cx="464422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选择处理人（项目负责人、团队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PI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），然后提交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748B194-8F28-49CA-AD13-071BCDF3BD40}"/>
              </a:ext>
            </a:extLst>
          </p:cNvPr>
          <p:cNvSpPr/>
          <p:nvPr/>
        </p:nvSpPr>
        <p:spPr>
          <a:xfrm>
            <a:off x="2773424" y="1794064"/>
            <a:ext cx="779073" cy="336331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25CC3A6-66E1-48EC-99A4-547C9645F901}"/>
              </a:ext>
            </a:extLst>
          </p:cNvPr>
          <p:cNvSpPr txBox="1"/>
          <p:nvPr/>
        </p:nvSpPr>
        <p:spPr>
          <a:xfrm>
            <a:off x="3552497" y="2070363"/>
            <a:ext cx="384271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选择“合同信息”页，上传合同及附件</a:t>
            </a:r>
          </a:p>
        </p:txBody>
      </p:sp>
    </p:spTree>
    <p:extLst>
      <p:ext uri="{BB962C8B-B14F-4D97-AF65-F5344CB8AC3E}">
        <p14:creationId xmlns:p14="http://schemas.microsoft.com/office/powerpoint/2010/main" val="157951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624D718D-DDA0-43BF-9824-C33506968E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8147"/>
            <a:ext cx="12192000" cy="6021706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9B1F3A32-DBA9-4BFB-9AEB-48AD49CD469A}"/>
              </a:ext>
            </a:extLst>
          </p:cNvPr>
          <p:cNvSpPr/>
          <p:nvPr/>
        </p:nvSpPr>
        <p:spPr>
          <a:xfrm>
            <a:off x="3042745" y="1471449"/>
            <a:ext cx="7047186" cy="394140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F01B6D5-8FEA-4B34-8646-DA400941DE0E}"/>
              </a:ext>
            </a:extLst>
          </p:cNvPr>
          <p:cNvSpPr txBox="1"/>
          <p:nvPr/>
        </p:nvSpPr>
        <p:spPr>
          <a:xfrm>
            <a:off x="6566338" y="1499242"/>
            <a:ext cx="2611612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合同名称与合同文本一致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275B3097-9B6E-40F0-B91B-7DB99E18DB89}"/>
              </a:ext>
            </a:extLst>
          </p:cNvPr>
          <p:cNvSpPr/>
          <p:nvPr/>
        </p:nvSpPr>
        <p:spPr>
          <a:xfrm>
            <a:off x="3042745" y="1876099"/>
            <a:ext cx="2254469" cy="336331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E6C883AD-108F-42B0-B79E-C0809AA09C38}"/>
              </a:ext>
            </a:extLst>
          </p:cNvPr>
          <p:cNvSpPr txBox="1"/>
          <p:nvPr/>
        </p:nvSpPr>
        <p:spPr>
          <a:xfrm>
            <a:off x="5340568" y="1920060"/>
            <a:ext cx="1811721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选择“无范本”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4A9B50F0-F097-45F6-9795-B1B87A95A150}"/>
              </a:ext>
            </a:extLst>
          </p:cNvPr>
          <p:cNvSpPr/>
          <p:nvPr/>
        </p:nvSpPr>
        <p:spPr>
          <a:xfrm>
            <a:off x="3042744" y="2243960"/>
            <a:ext cx="2254469" cy="336331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4F092574-0244-4311-880B-24BEC6A5ABF4}"/>
              </a:ext>
            </a:extLst>
          </p:cNvPr>
          <p:cNvSpPr txBox="1"/>
          <p:nvPr/>
        </p:nvSpPr>
        <p:spPr>
          <a:xfrm>
            <a:off x="5340568" y="2281705"/>
            <a:ext cx="199605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选择“科研合同”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CE3F4C6-E831-4653-8893-974CE61EC70F}"/>
              </a:ext>
            </a:extLst>
          </p:cNvPr>
          <p:cNvSpPr/>
          <p:nvPr/>
        </p:nvSpPr>
        <p:spPr>
          <a:xfrm>
            <a:off x="3042744" y="2643351"/>
            <a:ext cx="3999187" cy="336331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0C06D7CB-A7D5-4DB0-8E99-194700462CE1}"/>
              </a:ext>
            </a:extLst>
          </p:cNvPr>
          <p:cNvSpPr txBox="1"/>
          <p:nvPr/>
        </p:nvSpPr>
        <p:spPr>
          <a:xfrm>
            <a:off x="182592" y="2643351"/>
            <a:ext cx="2816797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日期与文本一致，不得倒签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B6CCEDAD-32F8-4F00-869D-8DDA0DFA2509}"/>
              </a:ext>
            </a:extLst>
          </p:cNvPr>
          <p:cNvSpPr/>
          <p:nvPr/>
        </p:nvSpPr>
        <p:spPr>
          <a:xfrm>
            <a:off x="7735613" y="3011972"/>
            <a:ext cx="3999187" cy="336331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3444A249-0041-4145-9D63-573F31D0F43A}"/>
              </a:ext>
            </a:extLst>
          </p:cNvPr>
          <p:cNvSpPr txBox="1"/>
          <p:nvPr/>
        </p:nvSpPr>
        <p:spPr>
          <a:xfrm>
            <a:off x="7735613" y="3348303"/>
            <a:ext cx="2116285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中山大学需最少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份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3B8A1499-809D-4420-9CF8-B82BB92365E3}"/>
              </a:ext>
            </a:extLst>
          </p:cNvPr>
          <p:cNvSpPr/>
          <p:nvPr/>
        </p:nvSpPr>
        <p:spPr>
          <a:xfrm>
            <a:off x="2827283" y="5270935"/>
            <a:ext cx="4214648" cy="804044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1C04B2F8-D680-4494-A0CB-952F347E46BE}"/>
              </a:ext>
            </a:extLst>
          </p:cNvPr>
          <p:cNvSpPr txBox="1"/>
          <p:nvPr/>
        </p:nvSpPr>
        <p:spPr>
          <a:xfrm>
            <a:off x="7152289" y="5334403"/>
            <a:ext cx="4783682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7.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使用科研经费，一个合同只能使用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个经费号支出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88E3A40D-1673-48D5-8114-640511D5EEFB}"/>
              </a:ext>
            </a:extLst>
          </p:cNvPr>
          <p:cNvSpPr txBox="1"/>
          <p:nvPr/>
        </p:nvSpPr>
        <p:spPr>
          <a:xfrm>
            <a:off x="8546100" y="2597213"/>
            <a:ext cx="199605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选择“技术合同”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807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2D669A52-97E5-4A50-80F9-7299470343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4751"/>
            <a:ext cx="12192000" cy="6248498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84CC536E-189B-4D95-A003-B79FA7D8F23D}"/>
              </a:ext>
            </a:extLst>
          </p:cNvPr>
          <p:cNvSpPr/>
          <p:nvPr/>
        </p:nvSpPr>
        <p:spPr>
          <a:xfrm>
            <a:off x="3021724" y="909144"/>
            <a:ext cx="8686800" cy="751490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973A49D-365E-4376-A13B-1EE7CA7EAB02}"/>
              </a:ext>
            </a:extLst>
          </p:cNvPr>
          <p:cNvSpPr txBox="1"/>
          <p:nvPr/>
        </p:nvSpPr>
        <p:spPr>
          <a:xfrm>
            <a:off x="7165428" y="946335"/>
            <a:ext cx="2201244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收款人信息填写正确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D28CC1D4-F214-4E9E-8BFD-0FA66DB4E977}"/>
              </a:ext>
            </a:extLst>
          </p:cNvPr>
          <p:cNvSpPr/>
          <p:nvPr/>
        </p:nvSpPr>
        <p:spPr>
          <a:xfrm>
            <a:off x="2974426" y="1697824"/>
            <a:ext cx="8765627" cy="1182009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EAD52B0-F3D3-4EF3-BCDB-157A7C6D28F8}"/>
              </a:ext>
            </a:extLst>
          </p:cNvPr>
          <p:cNvSpPr txBox="1"/>
          <p:nvPr/>
        </p:nvSpPr>
        <p:spPr>
          <a:xfrm>
            <a:off x="6064806" y="2654313"/>
            <a:ext cx="2201244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收款计划与合同一致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EA1CCACD-D04E-4A3A-8CD4-EBA76FE768B6}"/>
              </a:ext>
            </a:extLst>
          </p:cNvPr>
          <p:cNvSpPr/>
          <p:nvPr/>
        </p:nvSpPr>
        <p:spPr>
          <a:xfrm>
            <a:off x="2128344" y="4435769"/>
            <a:ext cx="9706304" cy="2154670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1FAB1D4C-6364-427F-820C-7DB017A8D01F}"/>
              </a:ext>
            </a:extLst>
          </p:cNvPr>
          <p:cNvSpPr txBox="1"/>
          <p:nvPr/>
        </p:nvSpPr>
        <p:spPr>
          <a:xfrm>
            <a:off x="8077537" y="4793074"/>
            <a:ext cx="3137001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填写合同主体，选择对应“甲方”“乙方”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社会信用代码、法定代表人、联系人、联系方式必须填写</a:t>
            </a:r>
            <a:endParaRPr lang="en-US" altLang="zh-CN" sz="16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86954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1CFAC7E3-3EA9-48F8-AD3C-F53F8EB55B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4751"/>
            <a:ext cx="12192000" cy="6248498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EB6E093C-6E32-44A6-9352-75A1F0475620}"/>
              </a:ext>
            </a:extLst>
          </p:cNvPr>
          <p:cNvSpPr/>
          <p:nvPr/>
        </p:nvSpPr>
        <p:spPr>
          <a:xfrm>
            <a:off x="2012730" y="2002220"/>
            <a:ext cx="10000593" cy="1056290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1FDB92D-E883-4162-B543-18CF7C19694A}"/>
              </a:ext>
            </a:extLst>
          </p:cNvPr>
          <p:cNvSpPr txBox="1"/>
          <p:nvPr/>
        </p:nvSpPr>
        <p:spPr>
          <a:xfrm>
            <a:off x="5914697" y="2491355"/>
            <a:ext cx="3691758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上传合同文本，文件命名与合同一致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3A18F76C-E68D-4F7F-A896-90719DACBAFB}"/>
              </a:ext>
            </a:extLst>
          </p:cNvPr>
          <p:cNvSpPr/>
          <p:nvPr/>
        </p:nvSpPr>
        <p:spPr>
          <a:xfrm>
            <a:off x="2012730" y="3168894"/>
            <a:ext cx="10000593" cy="1056290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57103C1-5CE7-4934-A1D9-912BF7A54A93}"/>
              </a:ext>
            </a:extLst>
          </p:cNvPr>
          <p:cNvSpPr txBox="1"/>
          <p:nvPr/>
        </p:nvSpPr>
        <p:spPr>
          <a:xfrm>
            <a:off x="5914697" y="3337640"/>
            <a:ext cx="5016062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按需上传支撑材料，如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项目承诺书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等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08856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155</Words>
  <Application>Microsoft Office PowerPoint</Application>
  <PresentationFormat>宽屏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等线</vt:lpstr>
      <vt:lpstr>等线 Light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Lin Qiqi</dc:creator>
  <cp:lastModifiedBy>Lin Qiqi</cp:lastModifiedBy>
  <cp:revision>5</cp:revision>
  <dcterms:created xsi:type="dcterms:W3CDTF">2022-03-15T08:24:10Z</dcterms:created>
  <dcterms:modified xsi:type="dcterms:W3CDTF">2022-03-29T09:34:24Z</dcterms:modified>
</cp:coreProperties>
</file>