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  <p:sldId id="260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04E84A0-3800-446D-91F3-0555EA4BD2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D3BBDE4-FF3C-47EB-94E4-EA899C387F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230331F-088E-4843-BB43-A3272FB5B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3E345-309D-4462-89C6-CF1C9F08827A}" type="datetimeFigureOut">
              <a:rPr lang="zh-CN" altLang="en-US" smtClean="0"/>
              <a:t>2022/06/13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4F7172B-4D43-430B-B275-69CE115DF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0F75B2A-86B4-4323-9022-48FCF1FD7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CC03-ACF7-4CB3-B0C4-62A823880E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9659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B9483A8-DD46-4363-AD09-FA15CD36E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2AAE244-F31A-48B0-A937-A99A22705C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F47AE6D-9C7A-4206-B734-E9726BE85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3E345-309D-4462-89C6-CF1C9F08827A}" type="datetimeFigureOut">
              <a:rPr lang="zh-CN" altLang="en-US" smtClean="0"/>
              <a:t>2022/06/13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DB36FD5-C965-467C-980F-55178C0B3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83CFB3E-0CDD-483E-A021-714CA9CD5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CC03-ACF7-4CB3-B0C4-62A823880E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65864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58EA29A3-11C1-4235-A054-B797AB5678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B6A330C-BAE7-406A-8DC0-BF7E04C241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432C3F-0F9A-4C42-804C-53E31023A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3E345-309D-4462-89C6-CF1C9F08827A}" type="datetimeFigureOut">
              <a:rPr lang="zh-CN" altLang="en-US" smtClean="0"/>
              <a:t>2022/06/13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19CC5B-8E1C-46E4-AA1D-D1B88DD41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E0C57AF-3B41-4E0F-BDBE-8B2CD4BBB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CC03-ACF7-4CB3-B0C4-62A823880E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4395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138E12F-704B-48D1-A8C4-F8AE04788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8194995-DBE3-4C05-B067-0DCAFAECF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B8AE6D1-8BAA-4E01-8B40-56366DEF7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3E345-309D-4462-89C6-CF1C9F08827A}" type="datetimeFigureOut">
              <a:rPr lang="zh-CN" altLang="en-US" smtClean="0"/>
              <a:t>2022/06/13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6B92F9F-7D75-480E-9613-8FC0E003B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B3A2AB2-8771-444C-8D26-0FCF14F4C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CC03-ACF7-4CB3-B0C4-62A823880E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8187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2247B3B-2043-4413-B819-AD7C5C774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2E9C9D9-9DAB-472C-8F67-0B888804B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FB0D765-6BFD-481C-97C4-67594B2F7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3E345-309D-4462-89C6-CF1C9F08827A}" type="datetimeFigureOut">
              <a:rPr lang="zh-CN" altLang="en-US" smtClean="0"/>
              <a:t>2022/06/13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52A687D-AE58-411D-90FD-59F21A719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F3A1707-FE60-48B2-A5A9-1B6E4A147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CC03-ACF7-4CB3-B0C4-62A823880E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16891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25D161-4867-4701-8626-69217A77F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7A62B8E-9518-4E70-8D9E-A5899D5281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AF71706-6F13-4C46-A632-B0461A5E97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3ACBD3E-0EEA-4E7B-9F40-A1573320D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3E345-309D-4462-89C6-CF1C9F08827A}" type="datetimeFigureOut">
              <a:rPr lang="zh-CN" altLang="en-US" smtClean="0"/>
              <a:t>2022/06/13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892DCB4-DA75-48C3-B03E-C22649B3E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5B17DC7-2167-477F-A63C-FB7E51931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CC03-ACF7-4CB3-B0C4-62A823880E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7926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B3D7547-24B8-4CC2-B7CE-87F467783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03C4AA5-42A9-4E05-B267-5BF81E3470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FEFE459-93E5-4301-8146-4CF2D5252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ED401977-9041-462A-B12D-2F44CB6DE9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1F2DF2E7-958E-4A71-9FEE-5EF4EE4521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838B6170-0C77-42B6-9726-52D19DC52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3E345-309D-4462-89C6-CF1C9F08827A}" type="datetimeFigureOut">
              <a:rPr lang="zh-CN" altLang="en-US" smtClean="0"/>
              <a:t>2022/06/13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379F2C8-EF22-4427-8DA7-03D58B5BF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9D4CC49F-32C1-4058-889A-71226B442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CC03-ACF7-4CB3-B0C4-62A823880E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567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E8568CE-B153-420B-B276-8AF6B9A5F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EC71868-7937-4431-BCBB-7A59042AA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3E345-309D-4462-89C6-CF1C9F08827A}" type="datetimeFigureOut">
              <a:rPr lang="zh-CN" altLang="en-US" smtClean="0"/>
              <a:t>2022/06/13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54ABE55B-50FE-47E9-88C9-615147B67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69605A0-6F18-45E2-BA53-6C71C0559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CC03-ACF7-4CB3-B0C4-62A823880E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5626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C2FDE3A3-6C22-411F-82A9-529BDA9BF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3E345-309D-4462-89C6-CF1C9F08827A}" type="datetimeFigureOut">
              <a:rPr lang="zh-CN" altLang="en-US" smtClean="0"/>
              <a:t>2022/06/13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7D375C1A-6635-4729-82DB-FEF06D251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67D7A63-449F-4F44-B214-E55B351DB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CC03-ACF7-4CB3-B0C4-62A823880E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6601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998B2E5-04A2-488E-B937-7816E473E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C85817F-453F-441E-BBF9-D8A7E88085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D037CA0-A700-4ADF-BD9E-83884B4DD7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35E004B-AFEA-4813-91F7-20DFCA557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3E345-309D-4462-89C6-CF1C9F08827A}" type="datetimeFigureOut">
              <a:rPr lang="zh-CN" altLang="en-US" smtClean="0"/>
              <a:t>2022/06/13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BA599E7-CE20-4810-9001-552AF2E99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87DAEC8-5E8E-4F08-A1CC-B56A8F64C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CC03-ACF7-4CB3-B0C4-62A823880E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334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D2CA40F-A6F1-4F1D-BA18-443D32840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2D637AE-0AD9-4134-86B8-A85CD9F714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D23475B-F1E1-40CA-B433-EF4B2DB31B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E2F069C-1D4B-4EA1-A7ED-92DA9E7F1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3E345-309D-4462-89C6-CF1C9F08827A}" type="datetimeFigureOut">
              <a:rPr lang="zh-CN" altLang="en-US" smtClean="0"/>
              <a:t>2022/06/13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479EC6A-06DB-486F-B0EF-07ECD5D9E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2DEAE8D-531A-4E97-9CCD-339A6C005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CC03-ACF7-4CB3-B0C4-62A823880E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2949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EDFFD70E-5CB1-4483-B871-70D52A914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8F6CEC8-4E2A-4D2C-8B3E-6C7B99287D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8C58221-CC7A-4096-99CB-AC2E31D3D8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3E345-309D-4462-89C6-CF1C9F08827A}" type="datetimeFigureOut">
              <a:rPr lang="zh-CN" altLang="en-US" smtClean="0"/>
              <a:t>2022/06/13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E981901-B5E4-4F64-836D-ABE1DE5083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DE8C5B6-9B09-45CF-94CB-60E39D26AE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9CC03-ACF7-4CB3-B0C4-62A823880E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5111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834A25ED-EFFE-40F0-A756-C1583D40B1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94" y="0"/>
            <a:ext cx="12140611" cy="6858000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28556DE3-E05A-410D-8C25-46D1174B8F4C}"/>
              </a:ext>
            </a:extLst>
          </p:cNvPr>
          <p:cNvSpPr txBox="1"/>
          <p:nvPr/>
        </p:nvSpPr>
        <p:spPr>
          <a:xfrm>
            <a:off x="8205346" y="3054612"/>
            <a:ext cx="1877437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选择需要办理结题的项目</a:t>
            </a:r>
          </a:p>
        </p:txBody>
      </p:sp>
    </p:spTree>
    <p:extLst>
      <p:ext uri="{BB962C8B-B14F-4D97-AF65-F5344CB8AC3E}">
        <p14:creationId xmlns:p14="http://schemas.microsoft.com/office/powerpoint/2010/main" val="3015962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5287714A-6744-4A99-AE0E-FACB4E7607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94" y="0"/>
            <a:ext cx="12140611" cy="6858000"/>
          </a:xfrm>
          <a:prstGeom prst="rect">
            <a:avLst/>
          </a:prstGeom>
        </p:spPr>
      </p:pic>
      <p:sp>
        <p:nvSpPr>
          <p:cNvPr id="6" name="矩形: 圆角 5">
            <a:extLst>
              <a:ext uri="{FF2B5EF4-FFF2-40B4-BE49-F238E27FC236}">
                <a16:creationId xmlns:a16="http://schemas.microsoft.com/office/drawing/2014/main" id="{A0C78793-D54B-4251-AB4B-C262324D1E74}"/>
              </a:ext>
            </a:extLst>
          </p:cNvPr>
          <p:cNvSpPr/>
          <p:nvPr/>
        </p:nvSpPr>
        <p:spPr>
          <a:xfrm>
            <a:off x="3090852" y="4361688"/>
            <a:ext cx="3355667" cy="1024128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325F1564-620E-425B-AC73-1B1E38560CCC}"/>
              </a:ext>
            </a:extLst>
          </p:cNvPr>
          <p:cNvSpPr txBox="1"/>
          <p:nvPr/>
        </p:nvSpPr>
        <p:spPr>
          <a:xfrm>
            <a:off x="6550283" y="4416319"/>
            <a:ext cx="4011038" cy="19389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 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填写结题申请，注意红框内的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项材料必须上传，结题证书尽量使用有验收负责人签名、项目组织单位公章或水印、编号的文件，对于国家、广东省、广州市自然科学基金等项目，一般都可以从系统中下载结题证书。</a:t>
            </a: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 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提交申请后，联系学院科研秘书审核，学院提交学校科研院审核，老师可在科研系统查询验收审核情况。</a:t>
            </a: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3. 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学校审核通过验收申请后，可申请经费打通使用（纵向）或经费结转（横向）</a:t>
            </a:r>
          </a:p>
        </p:txBody>
      </p:sp>
    </p:spTree>
    <p:extLst>
      <p:ext uri="{BB962C8B-B14F-4D97-AF65-F5344CB8AC3E}">
        <p14:creationId xmlns:p14="http://schemas.microsoft.com/office/powerpoint/2010/main" val="3398873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66BD0C57-D576-4AC6-8B09-D530051251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94" y="0"/>
            <a:ext cx="12140611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93500AE5-89D6-4272-92D8-E4D71EBD202C}"/>
              </a:ext>
            </a:extLst>
          </p:cNvPr>
          <p:cNvSpPr txBox="1"/>
          <p:nvPr/>
        </p:nvSpPr>
        <p:spPr>
          <a:xfrm>
            <a:off x="12846" y="393192"/>
            <a:ext cx="12166306" cy="5232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纵向科研项目</a:t>
            </a:r>
          </a:p>
        </p:txBody>
      </p:sp>
    </p:spTree>
    <p:extLst>
      <p:ext uri="{BB962C8B-B14F-4D97-AF65-F5344CB8AC3E}">
        <p14:creationId xmlns:p14="http://schemas.microsoft.com/office/powerpoint/2010/main" val="1902722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0BBCB0F5-ACFF-4FF7-A0C6-27E2C45900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94" y="0"/>
            <a:ext cx="12140611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6FD5C274-1D4B-42A9-AE3E-45E99BCEA843}"/>
              </a:ext>
            </a:extLst>
          </p:cNvPr>
          <p:cNvSpPr txBox="1"/>
          <p:nvPr/>
        </p:nvSpPr>
        <p:spPr>
          <a:xfrm>
            <a:off x="12846" y="393192"/>
            <a:ext cx="12166306" cy="5232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纵向科研项目</a:t>
            </a:r>
          </a:p>
        </p:txBody>
      </p:sp>
    </p:spTree>
    <p:extLst>
      <p:ext uri="{BB962C8B-B14F-4D97-AF65-F5344CB8AC3E}">
        <p14:creationId xmlns:p14="http://schemas.microsoft.com/office/powerpoint/2010/main" val="1779130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C38B4451-32EA-4F20-9337-C1AD91318F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94" y="0"/>
            <a:ext cx="12140611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1F538C5-394E-4A94-B924-CDB2448DAD1D}"/>
              </a:ext>
            </a:extLst>
          </p:cNvPr>
          <p:cNvSpPr txBox="1"/>
          <p:nvPr/>
        </p:nvSpPr>
        <p:spPr>
          <a:xfrm>
            <a:off x="12846" y="393192"/>
            <a:ext cx="12166306" cy="5232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横向科研项目</a:t>
            </a:r>
          </a:p>
        </p:txBody>
      </p:sp>
    </p:spTree>
    <p:extLst>
      <p:ext uri="{BB962C8B-B14F-4D97-AF65-F5344CB8AC3E}">
        <p14:creationId xmlns:p14="http://schemas.microsoft.com/office/powerpoint/2010/main" val="3329895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2FCD6F03-36F4-4A62-B6DD-F19022E655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94" y="0"/>
            <a:ext cx="12140611" cy="6858000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08448C5D-C13E-4DAD-9371-78C7FBA23206}"/>
              </a:ext>
            </a:extLst>
          </p:cNvPr>
          <p:cNvSpPr txBox="1"/>
          <p:nvPr/>
        </p:nvSpPr>
        <p:spPr>
          <a:xfrm>
            <a:off x="12846" y="393192"/>
            <a:ext cx="12166306" cy="5232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横向科研项目</a:t>
            </a:r>
          </a:p>
        </p:txBody>
      </p:sp>
    </p:spTree>
    <p:extLst>
      <p:ext uri="{BB962C8B-B14F-4D97-AF65-F5344CB8AC3E}">
        <p14:creationId xmlns:p14="http://schemas.microsoft.com/office/powerpoint/2010/main" val="2991056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132</Words>
  <Application>Microsoft Office PowerPoint</Application>
  <PresentationFormat>宽屏</PresentationFormat>
  <Paragraphs>10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等线</vt:lpstr>
      <vt:lpstr>等线 Light</vt:lpstr>
      <vt:lpstr>微软雅黑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Qiqi</dc:creator>
  <cp:lastModifiedBy>Qiqi</cp:lastModifiedBy>
  <cp:revision>4</cp:revision>
  <dcterms:created xsi:type="dcterms:W3CDTF">2022-06-13T01:38:16Z</dcterms:created>
  <dcterms:modified xsi:type="dcterms:W3CDTF">2022-06-13T03:58:29Z</dcterms:modified>
</cp:coreProperties>
</file>