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85D0DD-47ED-4A07-8C04-C52D616C6F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4CBDEE2-7A91-496D-A1E9-27F14A02D8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4322872-E5D8-45D2-A7F3-4170B58F1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B61BC-8589-4FF5-91B1-C21FA5412A3B}" type="datetimeFigureOut">
              <a:rPr lang="zh-CN" altLang="en-US" smtClean="0"/>
              <a:t>2022/07/25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5F74E5F-225E-48C0-A725-6EDE722F7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3916605-C8AD-4D3E-9656-5785F67FB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3BA82-07BE-4D3A-89FF-9BAE8FA408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0142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2995BC3-2813-43B6-A787-7BA1F8FD2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9B7F63C-06B2-47DB-A55D-938D6F4EE1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7AF3E90-0BCC-43E5-8ED1-6941C3BC7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B61BC-8589-4FF5-91B1-C21FA5412A3B}" type="datetimeFigureOut">
              <a:rPr lang="zh-CN" altLang="en-US" smtClean="0"/>
              <a:t>2022/07/25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4B5D1F4-E30D-4FDF-821F-98D1D31EE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74179D6-D239-4FE9-BDBF-2705A6F73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3BA82-07BE-4D3A-89FF-9BAE8FA408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8956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884AE2C8-7373-4DB5-A1C9-7476BF4809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1EB20B9-7324-4141-8957-E37A060427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37857E0-A90B-4FD5-91DA-4F802F095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B61BC-8589-4FF5-91B1-C21FA5412A3B}" type="datetimeFigureOut">
              <a:rPr lang="zh-CN" altLang="en-US" smtClean="0"/>
              <a:t>2022/07/25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CCD10E3-3ED8-4C8C-95B8-14F967469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C2B6D20-0BDC-4F00-B98F-058330F60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3BA82-07BE-4D3A-89FF-9BAE8FA408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1919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F7BDF75-8EC4-41CA-B6F8-D1516FF41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4F6280E-A7A8-4288-8798-5FBD7B9C0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DB839E0-CEBB-4ABD-B68D-464A3958F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B61BC-8589-4FF5-91B1-C21FA5412A3B}" type="datetimeFigureOut">
              <a:rPr lang="zh-CN" altLang="en-US" smtClean="0"/>
              <a:t>2022/07/25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49B8715-7C96-47D1-9C5D-0BE855976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39A7D20-F48A-4835-940D-4B5512A20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3BA82-07BE-4D3A-89FF-9BAE8FA408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9047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8AA943D-FD56-4A68-9444-B4B0605C3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89EED9A-25F9-4FCB-9255-A8ACA0D3D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C83A3E6-8FF6-4A07-AD97-AA88F2C92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B61BC-8589-4FF5-91B1-C21FA5412A3B}" type="datetimeFigureOut">
              <a:rPr lang="zh-CN" altLang="en-US" smtClean="0"/>
              <a:t>2022/07/25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1EF05A2-B2DF-40FB-B1DC-6B5449385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17CCB14-9FA2-4801-9214-E479F169F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3BA82-07BE-4D3A-89FF-9BAE8FA408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8544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8FF428-F89E-4CEE-BEE2-F0F960EBA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DB462FE-F148-478E-95A2-8B5027A4B1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8A7577F-0836-40C3-BE5A-BEBDD46256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B9A7125-68D8-437F-9017-A7E52031B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B61BC-8589-4FF5-91B1-C21FA5412A3B}" type="datetimeFigureOut">
              <a:rPr lang="zh-CN" altLang="en-US" smtClean="0"/>
              <a:t>2022/07/25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33567DF-BE22-4D48-BDA5-AF57AF998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7650F64-8381-4068-AFE4-D16C01392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3BA82-07BE-4D3A-89FF-9BAE8FA408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1675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9673DAB-15BB-4A45-8681-D86FB0686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18D5BB4-5FCE-4E58-94DC-64ABA34E4E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13F3EFD-F4FB-4690-B0C2-7EEF42138A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D22A7A5C-4ABB-49D5-A370-902B50A962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29758CE-7033-420C-9441-B2ADEDEEB2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6F574C9C-6DB7-4110-9C66-A8599F9C9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B61BC-8589-4FF5-91B1-C21FA5412A3B}" type="datetimeFigureOut">
              <a:rPr lang="zh-CN" altLang="en-US" smtClean="0"/>
              <a:t>2022/07/25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96A6E9CB-A066-46D0-B7B4-5C49BC682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0DE38C6-A844-4975-A7BF-873BC202F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3BA82-07BE-4D3A-89FF-9BAE8FA408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2848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CF4730B-A81F-466D-9373-B500609BD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0C3D715-FD8E-485E-A753-CF3EB87AA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B61BC-8589-4FF5-91B1-C21FA5412A3B}" type="datetimeFigureOut">
              <a:rPr lang="zh-CN" altLang="en-US" smtClean="0"/>
              <a:t>2022/07/25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FBC40745-9915-48B0-8FF9-AD411228A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723F089-D38A-4D66-8297-D5F99960B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3BA82-07BE-4D3A-89FF-9BAE8FA408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3823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E224AE6A-B2FC-4F91-9630-0729CE70A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B61BC-8589-4FF5-91B1-C21FA5412A3B}" type="datetimeFigureOut">
              <a:rPr lang="zh-CN" altLang="en-US" smtClean="0"/>
              <a:t>2022/07/25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C87EE336-48DA-40C1-BC30-86427ECC0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9C750D6-D3A2-4A16-9332-E320BEEE6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3BA82-07BE-4D3A-89FF-9BAE8FA408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3711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8136411-88CD-42C9-944F-13AC62D94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5AFE7D6-EFF4-4B02-AD95-B32FAC07BE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D06E7A7-0B7E-4630-9000-D1E7A05F0D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1A94F1F-00BD-4CE3-98B0-E23A9E762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B61BC-8589-4FF5-91B1-C21FA5412A3B}" type="datetimeFigureOut">
              <a:rPr lang="zh-CN" altLang="en-US" smtClean="0"/>
              <a:t>2022/07/25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3BEABCA-86A8-477D-BB88-0BBE994AC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5E221A2-E991-43F4-83AB-367E9866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3BA82-07BE-4D3A-89FF-9BAE8FA408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9034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3EB7A45-D952-49BE-9AEA-63DE99206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9DA8D44-42A2-478A-8A77-18B55DB00E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AB27C20-39A9-4B11-BF2D-15826380D5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483E427-46EC-4125-8BB4-12E9542C0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B61BC-8589-4FF5-91B1-C21FA5412A3B}" type="datetimeFigureOut">
              <a:rPr lang="zh-CN" altLang="en-US" smtClean="0"/>
              <a:t>2022/07/25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CB41E1E-17B8-488B-A03A-87966568D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6744558-FC6C-4BFA-A32C-575F70514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3BA82-07BE-4D3A-89FF-9BAE8FA408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645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772412E2-7394-4A36-8435-8FC46575F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14C2A64-0718-4E93-B7D7-EEC1621B5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887BEE7-5127-4F28-A952-9D71D295FA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B61BC-8589-4FF5-91B1-C21FA5412A3B}" type="datetimeFigureOut">
              <a:rPr lang="zh-CN" altLang="en-US" smtClean="0"/>
              <a:t>2022/07/25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A535A99-1AB7-44C3-9831-7461262402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057808B-486C-4384-8B90-B706609EA7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3BA82-07BE-4D3A-89FF-9BAE8FA408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3312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626E5B10-A094-4D10-9980-73A5647F42D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697" t="211" r="17179" b="34941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矩形: 圆角 7">
            <a:extLst>
              <a:ext uri="{FF2B5EF4-FFF2-40B4-BE49-F238E27FC236}">
                <a16:creationId xmlns:a16="http://schemas.microsoft.com/office/drawing/2014/main" id="{FD6ADD0D-5B49-473E-BBC6-4FBD5D09A871}"/>
              </a:ext>
            </a:extLst>
          </p:cNvPr>
          <p:cNvSpPr/>
          <p:nvPr/>
        </p:nvSpPr>
        <p:spPr>
          <a:xfrm>
            <a:off x="4855645" y="713232"/>
            <a:ext cx="1161108" cy="557784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9" name="矩形: 圆角 8">
            <a:extLst>
              <a:ext uri="{FF2B5EF4-FFF2-40B4-BE49-F238E27FC236}">
                <a16:creationId xmlns:a16="http://schemas.microsoft.com/office/drawing/2014/main" id="{CA7873F8-C3D0-4020-B000-5EFBE0A62BE5}"/>
              </a:ext>
            </a:extLst>
          </p:cNvPr>
          <p:cNvSpPr/>
          <p:nvPr/>
        </p:nvSpPr>
        <p:spPr>
          <a:xfrm>
            <a:off x="481764" y="1066800"/>
            <a:ext cx="2078555" cy="1018032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D1D35A44-0DF9-4A4C-A988-580133D2C297}"/>
              </a:ext>
            </a:extLst>
          </p:cNvPr>
          <p:cNvSpPr txBox="1"/>
          <p:nvPr/>
        </p:nvSpPr>
        <p:spPr>
          <a:xfrm>
            <a:off x="2850126" y="1575816"/>
            <a:ext cx="4529082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点击“查询与统计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项目信息查询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批准项目综合查询”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进入查询</a:t>
            </a:r>
          </a:p>
        </p:txBody>
      </p:sp>
    </p:spTree>
    <p:extLst>
      <p:ext uri="{BB962C8B-B14F-4D97-AF65-F5344CB8AC3E}">
        <p14:creationId xmlns:p14="http://schemas.microsoft.com/office/powerpoint/2010/main" val="3521779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01D16882-D7D8-469E-B52B-E370A53D62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452" cy="5861304"/>
          </a:xfrm>
          <a:prstGeom prst="rect">
            <a:avLst/>
          </a:prstGeom>
        </p:spPr>
      </p:pic>
      <p:sp>
        <p:nvSpPr>
          <p:cNvPr id="8" name="矩形: 圆角 7">
            <a:extLst>
              <a:ext uri="{FF2B5EF4-FFF2-40B4-BE49-F238E27FC236}">
                <a16:creationId xmlns:a16="http://schemas.microsoft.com/office/drawing/2014/main" id="{861525E2-7CA6-4BFC-A39C-EA573DBDC12E}"/>
              </a:ext>
            </a:extLst>
          </p:cNvPr>
          <p:cNvSpPr/>
          <p:nvPr/>
        </p:nvSpPr>
        <p:spPr>
          <a:xfrm>
            <a:off x="7699428" y="2176272"/>
            <a:ext cx="3017339" cy="484632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9" name="矩形: 圆角 8">
            <a:extLst>
              <a:ext uri="{FF2B5EF4-FFF2-40B4-BE49-F238E27FC236}">
                <a16:creationId xmlns:a16="http://schemas.microsoft.com/office/drawing/2014/main" id="{017FC9DE-EC0D-418E-A431-D94EDAEB3B3A}"/>
              </a:ext>
            </a:extLst>
          </p:cNvPr>
          <p:cNvSpPr/>
          <p:nvPr/>
        </p:nvSpPr>
        <p:spPr>
          <a:xfrm>
            <a:off x="326316" y="4953000"/>
            <a:ext cx="4410276" cy="972312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FF9354BF-9705-497E-9314-1584F200E08D}"/>
              </a:ext>
            </a:extLst>
          </p:cNvPr>
          <p:cNvSpPr txBox="1"/>
          <p:nvPr/>
        </p:nvSpPr>
        <p:spPr>
          <a:xfrm>
            <a:off x="4962390" y="5162157"/>
            <a:ext cx="4011038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在“项目年度”选择“全部”，找到需要查询的项目，点击进入项目信息页</a:t>
            </a:r>
          </a:p>
        </p:txBody>
      </p:sp>
    </p:spTree>
    <p:extLst>
      <p:ext uri="{BB962C8B-B14F-4D97-AF65-F5344CB8AC3E}">
        <p14:creationId xmlns:p14="http://schemas.microsoft.com/office/powerpoint/2010/main" val="1611957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58D23102-BD72-4460-930E-DBE33590B2B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r="24788" b="28919"/>
          <a:stretch/>
        </p:blipFill>
        <p:spPr>
          <a:xfrm>
            <a:off x="0" y="218885"/>
            <a:ext cx="12192000" cy="6639115"/>
          </a:xfrm>
          <a:prstGeom prst="rect">
            <a:avLst/>
          </a:prstGeom>
        </p:spPr>
      </p:pic>
      <p:sp>
        <p:nvSpPr>
          <p:cNvPr id="8" name="矩形: 圆角 7">
            <a:extLst>
              <a:ext uri="{FF2B5EF4-FFF2-40B4-BE49-F238E27FC236}">
                <a16:creationId xmlns:a16="http://schemas.microsoft.com/office/drawing/2014/main" id="{C54F1CB3-564B-4A22-9959-B834C4D77432}"/>
              </a:ext>
            </a:extLst>
          </p:cNvPr>
          <p:cNvSpPr/>
          <p:nvPr/>
        </p:nvSpPr>
        <p:spPr>
          <a:xfrm>
            <a:off x="3538909" y="1060704"/>
            <a:ext cx="1069668" cy="484632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9" name="矩形: 圆角 8">
            <a:extLst>
              <a:ext uri="{FF2B5EF4-FFF2-40B4-BE49-F238E27FC236}">
                <a16:creationId xmlns:a16="http://schemas.microsoft.com/office/drawing/2014/main" id="{CB08D72D-D312-424A-9E23-29105373C0CD}"/>
              </a:ext>
            </a:extLst>
          </p:cNvPr>
          <p:cNvSpPr/>
          <p:nvPr/>
        </p:nvSpPr>
        <p:spPr>
          <a:xfrm>
            <a:off x="362892" y="2767584"/>
            <a:ext cx="1612211" cy="387096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D6229372-F284-4A7F-AF2C-857EE9F5B649}"/>
              </a:ext>
            </a:extLst>
          </p:cNvPr>
          <p:cNvSpPr txBox="1"/>
          <p:nvPr/>
        </p:nvSpPr>
        <p:spPr>
          <a:xfrm>
            <a:off x="2603058" y="2387155"/>
            <a:ext cx="4011038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点击“相关文件”，在“结题通知书”下载</a:t>
            </a:r>
          </a:p>
        </p:txBody>
      </p:sp>
    </p:spTree>
    <p:extLst>
      <p:ext uri="{BB962C8B-B14F-4D97-AF65-F5344CB8AC3E}">
        <p14:creationId xmlns:p14="http://schemas.microsoft.com/office/powerpoint/2010/main" val="586857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39</Words>
  <Application>Microsoft Office PowerPoint</Application>
  <PresentationFormat>宽屏</PresentationFormat>
  <Paragraphs>4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等线</vt:lpstr>
      <vt:lpstr>等线 Light</vt:lpstr>
      <vt:lpstr>微软雅黑</vt:lpstr>
      <vt:lpstr>Arial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Lin Qiqi</dc:creator>
  <cp:lastModifiedBy>Lin Qiqi</cp:lastModifiedBy>
  <cp:revision>3</cp:revision>
  <dcterms:created xsi:type="dcterms:W3CDTF">2022-07-25T08:04:47Z</dcterms:created>
  <dcterms:modified xsi:type="dcterms:W3CDTF">2022-07-25T08:17:27Z</dcterms:modified>
</cp:coreProperties>
</file>