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3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71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50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8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050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65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459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11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434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559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889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740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FAE68-984A-47CE-AB1A-B2AC35176CA1}" type="datetimeFigureOut">
              <a:rPr lang="zh-CN" altLang="en-US" smtClean="0"/>
              <a:t>2022/05/10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1398E-B1E5-4BB0-9409-B43AAD9397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43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3E069D84-8932-4333-A7E8-ECE6BF5DB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864"/>
            <a:ext cx="9144000" cy="516527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D64282DC-F37B-49D1-96AA-41B492BA7C7D}"/>
              </a:ext>
            </a:extLst>
          </p:cNvPr>
          <p:cNvSpPr/>
          <p:nvPr/>
        </p:nvSpPr>
        <p:spPr>
          <a:xfrm>
            <a:off x="6599682" y="2857498"/>
            <a:ext cx="1651688" cy="2491015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9266E76-35E9-482B-9176-4BDB9D769778}"/>
              </a:ext>
            </a:extLst>
          </p:cNvPr>
          <p:cNvSpPr txBox="1"/>
          <p:nvPr/>
        </p:nvSpPr>
        <p:spPr>
          <a:xfrm>
            <a:off x="588832" y="1226459"/>
            <a:ext cx="1450426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点击“我的项目”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3C606FFA-FAF3-4697-90BD-3DCB2AF2D5F9}"/>
              </a:ext>
            </a:extLst>
          </p:cNvPr>
          <p:cNvSpPr/>
          <p:nvPr/>
        </p:nvSpPr>
        <p:spPr>
          <a:xfrm>
            <a:off x="822309" y="1618344"/>
            <a:ext cx="542034" cy="595086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D852713-1533-4702-8AA9-F73EDE686F16}"/>
              </a:ext>
            </a:extLst>
          </p:cNvPr>
          <p:cNvSpPr txBox="1"/>
          <p:nvPr/>
        </p:nvSpPr>
        <p:spPr>
          <a:xfrm>
            <a:off x="6399235" y="2097775"/>
            <a:ext cx="193471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在需要调整经费的项目旁，点击“操作”下拉菜单，点击“预算调整申请”</a:t>
            </a:r>
          </a:p>
        </p:txBody>
      </p:sp>
    </p:spTree>
    <p:extLst>
      <p:ext uri="{BB962C8B-B14F-4D97-AF65-F5344CB8AC3E}">
        <p14:creationId xmlns:p14="http://schemas.microsoft.com/office/powerpoint/2010/main" val="374062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69BDD0A-850F-4F5B-8F88-E2DA17D98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864"/>
            <a:ext cx="9144000" cy="516527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7CE47961-BCDC-454B-8A52-CBA558FC5D4C}"/>
              </a:ext>
            </a:extLst>
          </p:cNvPr>
          <p:cNvSpPr/>
          <p:nvPr/>
        </p:nvSpPr>
        <p:spPr>
          <a:xfrm>
            <a:off x="2946401" y="1785257"/>
            <a:ext cx="5159826" cy="3033486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E0C9317D-36B1-47CE-B5B4-45D71648E3F7}"/>
              </a:ext>
            </a:extLst>
          </p:cNvPr>
          <p:cNvSpPr/>
          <p:nvPr/>
        </p:nvSpPr>
        <p:spPr>
          <a:xfrm>
            <a:off x="5227395" y="1234620"/>
            <a:ext cx="2320034" cy="31115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2592B8F-C587-4345-A4D0-13F1A8AFF1AB}"/>
              </a:ext>
            </a:extLst>
          </p:cNvPr>
          <p:cNvSpPr txBox="1"/>
          <p:nvPr/>
        </p:nvSpPr>
        <p:spPr>
          <a:xfrm>
            <a:off x="5166395" y="3897547"/>
            <a:ext cx="193471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填写调整的预算科目，然后点击“提交”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F444BF0-62BC-462C-B518-51A191C20F61}"/>
              </a:ext>
            </a:extLst>
          </p:cNvPr>
          <p:cNvSpPr txBox="1"/>
          <p:nvPr/>
        </p:nvSpPr>
        <p:spPr>
          <a:xfrm>
            <a:off x="4979182" y="891561"/>
            <a:ext cx="281646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</a:t>
            </a:r>
            <a:r>
              <a:rPr lang="en-US" altLang="zh-CN" sz="1200" b="0" i="0" dirty="0">
                <a:solidFill>
                  <a:srgbClr val="33333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《</a:t>
            </a:r>
            <a:r>
              <a:rPr lang="zh-CN" altLang="en-US" sz="1200" b="0" i="0" dirty="0">
                <a:solidFill>
                  <a:srgbClr val="33333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预算调整申请表</a:t>
            </a:r>
            <a:r>
              <a:rPr lang="en-US" altLang="zh-CN" sz="1200" b="0" i="0" dirty="0">
                <a:solidFill>
                  <a:srgbClr val="33333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》</a:t>
            </a:r>
            <a:r>
              <a:rPr lang="zh-CN" altLang="en-US" sz="1200" b="0" i="0" dirty="0">
                <a:solidFill>
                  <a:srgbClr val="33333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盖章扫描件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325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45</Words>
  <Application>Microsoft Office PowerPoint</Application>
  <PresentationFormat>全屏显示(16:10)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微软雅黑</vt:lpstr>
      <vt:lpstr>微软雅黑</vt:lpstr>
      <vt:lpstr>Arial</vt:lpstr>
      <vt:lpstr>Calibri</vt:lpstr>
      <vt:lpstr>Calibri Light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Qiqi</dc:creator>
  <cp:lastModifiedBy>Qiqi</cp:lastModifiedBy>
  <cp:revision>1</cp:revision>
  <dcterms:created xsi:type="dcterms:W3CDTF">2022-05-10T07:33:03Z</dcterms:created>
  <dcterms:modified xsi:type="dcterms:W3CDTF">2022-05-10T07:39:42Z</dcterms:modified>
</cp:coreProperties>
</file>